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6"/>
  </p:notesMasterIdLst>
  <p:sldIdLst>
    <p:sldId id="286" r:id="rId2"/>
    <p:sldId id="290" r:id="rId3"/>
    <p:sldId id="261" r:id="rId4"/>
    <p:sldId id="259" r:id="rId5"/>
    <p:sldId id="288" r:id="rId6"/>
    <p:sldId id="263" r:id="rId7"/>
    <p:sldId id="269" r:id="rId8"/>
    <p:sldId id="265" r:id="rId9"/>
    <p:sldId id="271" r:id="rId10"/>
    <p:sldId id="270" r:id="rId11"/>
    <p:sldId id="275" r:id="rId12"/>
    <p:sldId id="276" r:id="rId13"/>
    <p:sldId id="266" r:id="rId14"/>
    <p:sldId id="273" r:id="rId15"/>
    <p:sldId id="289" r:id="rId16"/>
    <p:sldId id="278" r:id="rId17"/>
    <p:sldId id="279" r:id="rId18"/>
    <p:sldId id="280" r:id="rId19"/>
    <p:sldId id="281" r:id="rId20"/>
    <p:sldId id="268" r:id="rId21"/>
    <p:sldId id="282" r:id="rId22"/>
    <p:sldId id="283" r:id="rId23"/>
    <p:sldId id="284" r:id="rId24"/>
    <p:sldId id="264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69"/>
  </p:normalViewPr>
  <p:slideViewPr>
    <p:cSldViewPr snapToGrid="0">
      <p:cViewPr varScale="1">
        <p:scale>
          <a:sx n="114" d="100"/>
          <a:sy n="114" d="100"/>
        </p:scale>
        <p:origin x="180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AFF947-4758-5646-9174-0DCB0342E88D}" type="datetimeFigureOut">
              <a:rPr lang="en-US" smtClean="0"/>
              <a:t>3/26/25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44BF78-B0DA-7847-AE87-44FB7EAEBA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190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E4AFE1-EAF1-C94F-9002-7A0F789C33C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311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995A4-1EEF-4C4B-A334-48873727BA84}" type="datetimeFigureOut">
              <a:rPr lang="en-US" smtClean="0"/>
              <a:t>3/26/25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E368-68BA-E24C-A41E-CA0C970ABD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5433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995A4-1EEF-4C4B-A334-48873727BA84}" type="datetimeFigureOut">
              <a:rPr lang="en-US" smtClean="0"/>
              <a:t>3/26/25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E368-68BA-E24C-A41E-CA0C970ABD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445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995A4-1EEF-4C4B-A334-48873727BA84}" type="datetimeFigureOut">
              <a:rPr lang="en-US" smtClean="0"/>
              <a:t>3/26/25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E368-68BA-E24C-A41E-CA0C970ABD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405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995A4-1EEF-4C4B-A334-48873727BA84}" type="datetimeFigureOut">
              <a:rPr lang="en-US" smtClean="0"/>
              <a:t>3/26/25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E368-68BA-E24C-A41E-CA0C970ABD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416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995A4-1EEF-4C4B-A334-48873727BA84}" type="datetimeFigureOut">
              <a:rPr lang="en-US" smtClean="0"/>
              <a:t>3/26/25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E368-68BA-E24C-A41E-CA0C970ABD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27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995A4-1EEF-4C4B-A334-48873727BA84}" type="datetimeFigureOut">
              <a:rPr lang="en-US" smtClean="0"/>
              <a:t>3/26/25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E368-68BA-E24C-A41E-CA0C970ABD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385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995A4-1EEF-4C4B-A334-48873727BA84}" type="datetimeFigureOut">
              <a:rPr lang="en-US" smtClean="0"/>
              <a:t>3/26/25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E368-68BA-E24C-A41E-CA0C970ABD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38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995A4-1EEF-4C4B-A334-48873727BA84}" type="datetimeFigureOut">
              <a:rPr lang="en-US" smtClean="0"/>
              <a:t>3/26/25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E368-68BA-E24C-A41E-CA0C970ABD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167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995A4-1EEF-4C4B-A334-48873727BA84}" type="datetimeFigureOut">
              <a:rPr lang="en-US" smtClean="0"/>
              <a:t>3/26/25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E368-68BA-E24C-A41E-CA0C970ABD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299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995A4-1EEF-4C4B-A334-48873727BA84}" type="datetimeFigureOut">
              <a:rPr lang="en-US" smtClean="0"/>
              <a:t>3/26/25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E368-68BA-E24C-A41E-CA0C970ABD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354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995A4-1EEF-4C4B-A334-48873727BA84}" type="datetimeFigureOut">
              <a:rPr lang="en-US" smtClean="0"/>
              <a:t>3/26/25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E368-68BA-E24C-A41E-CA0C970ABD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169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7F995A4-1EEF-4C4B-A334-48873727BA84}" type="datetimeFigureOut">
              <a:rPr lang="en-US" smtClean="0"/>
              <a:t>3/26/25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11E368-68BA-E24C-A41E-CA0C970ABD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173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5" Type="http://schemas.openxmlformats.org/officeDocument/2006/relationships/image" Target="../media/image27.png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5" Type="http://schemas.openxmlformats.org/officeDocument/2006/relationships/image" Target="../media/image27.pn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Relationship Id="rId6" Type="http://schemas.openxmlformats.org/officeDocument/2006/relationships/image" Target="../media/image27.png"/><Relationship Id="rId5" Type="http://schemas.openxmlformats.org/officeDocument/2006/relationships/slide" Target="slide3.xml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5" Type="http://schemas.openxmlformats.org/officeDocument/2006/relationships/image" Target="../media/image27.png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5" Type="http://schemas.openxmlformats.org/officeDocument/2006/relationships/image" Target="../media/image27.png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5" Type="http://schemas.openxmlformats.org/officeDocument/2006/relationships/image" Target="../media/image27.png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Relationship Id="rId5" Type="http://schemas.openxmlformats.org/officeDocument/2006/relationships/image" Target="../media/image27.png"/><Relationship Id="rId4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Relationship Id="rId5" Type="http://schemas.openxmlformats.org/officeDocument/2006/relationships/image" Target="../media/image27.png"/><Relationship Id="rId4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Relationship Id="rId5" Type="http://schemas.openxmlformats.org/officeDocument/2006/relationships/image" Target="../media/image27.png"/><Relationship Id="rId4" Type="http://schemas.openxmlformats.org/officeDocument/2006/relationships/slide" Target="slid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Relationship Id="rId5" Type="http://schemas.openxmlformats.org/officeDocument/2006/relationships/image" Target="../media/image27.png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Relationship Id="rId5" Type="http://schemas.openxmlformats.org/officeDocument/2006/relationships/image" Target="../media/image27.png"/><Relationship Id="rId4" Type="http://schemas.openxmlformats.org/officeDocument/2006/relationships/slide" Target="slid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Relationship Id="rId5" Type="http://schemas.openxmlformats.org/officeDocument/2006/relationships/image" Target="../media/image27.png"/><Relationship Id="rId4" Type="http://schemas.openxmlformats.org/officeDocument/2006/relationships/slide" Target="slide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Relationship Id="rId5" Type="http://schemas.openxmlformats.org/officeDocument/2006/relationships/image" Target="../media/image27.png"/><Relationship Id="rId4" Type="http://schemas.openxmlformats.org/officeDocument/2006/relationships/slide" Target="slide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Relationship Id="rId5" Type="http://schemas.openxmlformats.org/officeDocument/2006/relationships/image" Target="../media/image27.png"/><Relationship Id="rId4" Type="http://schemas.openxmlformats.org/officeDocument/2006/relationships/slide" Target="slide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Relationship Id="rId5" Type="http://schemas.openxmlformats.org/officeDocument/2006/relationships/image" Target="../media/image27.png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" Target="slide9.xml"/><Relationship Id="rId18" Type="http://schemas.openxmlformats.org/officeDocument/2006/relationships/image" Target="../media/image6.png"/><Relationship Id="rId26" Type="http://schemas.openxmlformats.org/officeDocument/2006/relationships/image" Target="../media/image10.png"/><Relationship Id="rId3" Type="http://schemas.openxmlformats.org/officeDocument/2006/relationships/tags" Target="../tags/tag3.xml"/><Relationship Id="rId21" Type="http://schemas.openxmlformats.org/officeDocument/2006/relationships/slide" Target="slide6.xml"/><Relationship Id="rId7" Type="http://schemas.openxmlformats.org/officeDocument/2006/relationships/tags" Target="../tags/tag7.xml"/><Relationship Id="rId12" Type="http://schemas.openxmlformats.org/officeDocument/2006/relationships/image" Target="../media/image3.png"/><Relationship Id="rId17" Type="http://schemas.openxmlformats.org/officeDocument/2006/relationships/slide" Target="slide10.xml"/><Relationship Id="rId25" Type="http://schemas.openxmlformats.org/officeDocument/2006/relationships/slide" Target="slide7.xml"/><Relationship Id="rId2" Type="http://schemas.openxmlformats.org/officeDocument/2006/relationships/tags" Target="../tags/tag2.xml"/><Relationship Id="rId16" Type="http://schemas.openxmlformats.org/officeDocument/2006/relationships/image" Target="../media/image5.png"/><Relationship Id="rId20" Type="http://schemas.openxmlformats.org/officeDocument/2006/relationships/image" Target="../media/image7.png"/><Relationship Id="rId29" Type="http://schemas.openxmlformats.org/officeDocument/2006/relationships/slide" Target="slide1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2.xml"/><Relationship Id="rId24" Type="http://schemas.openxmlformats.org/officeDocument/2006/relationships/image" Target="../media/image9.png"/><Relationship Id="rId32" Type="http://schemas.openxmlformats.org/officeDocument/2006/relationships/image" Target="../media/image13.png"/><Relationship Id="rId5" Type="http://schemas.openxmlformats.org/officeDocument/2006/relationships/tags" Target="../tags/tag5.xml"/><Relationship Id="rId15" Type="http://schemas.openxmlformats.org/officeDocument/2006/relationships/slide" Target="slide5.xml"/><Relationship Id="rId23" Type="http://schemas.openxmlformats.org/officeDocument/2006/relationships/slide" Target="slide14.xml"/><Relationship Id="rId28" Type="http://schemas.openxmlformats.org/officeDocument/2006/relationships/image" Target="../media/image11.png"/><Relationship Id="rId10" Type="http://schemas.openxmlformats.org/officeDocument/2006/relationships/tags" Target="../tags/tag10.xml"/><Relationship Id="rId19" Type="http://schemas.openxmlformats.org/officeDocument/2006/relationships/slide" Target="slide11.xml"/><Relationship Id="rId31" Type="http://schemas.openxmlformats.org/officeDocument/2006/relationships/slide" Target="slide8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4.png"/><Relationship Id="rId22" Type="http://schemas.openxmlformats.org/officeDocument/2006/relationships/image" Target="../media/image8.png"/><Relationship Id="rId27" Type="http://schemas.openxmlformats.org/officeDocument/2006/relationships/slide" Target="slide13.xml"/><Relationship Id="rId30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slide" Target="slide19.xml"/><Relationship Id="rId26" Type="http://schemas.openxmlformats.org/officeDocument/2006/relationships/slide" Target="slide18.xml"/><Relationship Id="rId3" Type="http://schemas.openxmlformats.org/officeDocument/2006/relationships/tags" Target="../tags/tag13.xml"/><Relationship Id="rId21" Type="http://schemas.openxmlformats.org/officeDocument/2006/relationships/image" Target="../media/image18.png"/><Relationship Id="rId34" Type="http://schemas.openxmlformats.org/officeDocument/2006/relationships/image" Target="../media/image25.png"/><Relationship Id="rId7" Type="http://schemas.openxmlformats.org/officeDocument/2006/relationships/tags" Target="../tags/tag17.xml"/><Relationship Id="rId12" Type="http://schemas.openxmlformats.org/officeDocument/2006/relationships/slideLayout" Target="../slideLayouts/slideLayout2.xml"/><Relationship Id="rId17" Type="http://schemas.openxmlformats.org/officeDocument/2006/relationships/image" Target="../media/image16.png"/><Relationship Id="rId25" Type="http://schemas.openxmlformats.org/officeDocument/2006/relationships/image" Target="../media/image20.png"/><Relationship Id="rId33" Type="http://schemas.openxmlformats.org/officeDocument/2006/relationships/image" Target="../media/image24.png"/><Relationship Id="rId2" Type="http://schemas.openxmlformats.org/officeDocument/2006/relationships/tags" Target="../tags/tag12.xml"/><Relationship Id="rId16" Type="http://schemas.openxmlformats.org/officeDocument/2006/relationships/slide" Target="slide24.xml"/><Relationship Id="rId20" Type="http://schemas.openxmlformats.org/officeDocument/2006/relationships/slide" Target="slide20.xml"/><Relationship Id="rId29" Type="http://schemas.openxmlformats.org/officeDocument/2006/relationships/image" Target="../media/image22.png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tags" Target="../tags/tag21.xml"/><Relationship Id="rId24" Type="http://schemas.openxmlformats.org/officeDocument/2006/relationships/slide" Target="slide23.xml"/><Relationship Id="rId32" Type="http://schemas.openxmlformats.org/officeDocument/2006/relationships/slide" Target="slide15.xml"/><Relationship Id="rId5" Type="http://schemas.openxmlformats.org/officeDocument/2006/relationships/tags" Target="../tags/tag15.xml"/><Relationship Id="rId15" Type="http://schemas.openxmlformats.org/officeDocument/2006/relationships/image" Target="../media/image15.png"/><Relationship Id="rId23" Type="http://schemas.openxmlformats.org/officeDocument/2006/relationships/image" Target="../media/image19.png"/><Relationship Id="rId28" Type="http://schemas.openxmlformats.org/officeDocument/2006/relationships/slide" Target="slide21.xml"/><Relationship Id="rId10" Type="http://schemas.openxmlformats.org/officeDocument/2006/relationships/tags" Target="../tags/tag20.xml"/><Relationship Id="rId19" Type="http://schemas.openxmlformats.org/officeDocument/2006/relationships/image" Target="../media/image17.png"/><Relationship Id="rId31" Type="http://schemas.openxmlformats.org/officeDocument/2006/relationships/image" Target="../media/image23.png"/><Relationship Id="rId4" Type="http://schemas.openxmlformats.org/officeDocument/2006/relationships/tags" Target="../tags/tag14.xml"/><Relationship Id="rId9" Type="http://schemas.openxmlformats.org/officeDocument/2006/relationships/tags" Target="../tags/tag19.xml"/><Relationship Id="rId14" Type="http://schemas.openxmlformats.org/officeDocument/2006/relationships/slide" Target="slide16.xml"/><Relationship Id="rId22" Type="http://schemas.openxmlformats.org/officeDocument/2006/relationships/slide" Target="slide17.xml"/><Relationship Id="rId27" Type="http://schemas.openxmlformats.org/officeDocument/2006/relationships/image" Target="../media/image21.png"/><Relationship Id="rId30" Type="http://schemas.openxmlformats.org/officeDocument/2006/relationships/slide" Target="slide22.xml"/><Relationship Id="rId8" Type="http://schemas.openxmlformats.org/officeDocument/2006/relationships/tags" Target="../tags/tag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5" Type="http://schemas.openxmlformats.org/officeDocument/2006/relationships/image" Target="../media/image27.pn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5" Type="http://schemas.openxmlformats.org/officeDocument/2006/relationships/image" Target="../media/image27.pn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5" Type="http://schemas.openxmlformats.org/officeDocument/2006/relationships/image" Target="../media/image27.pn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5" Type="http://schemas.openxmlformats.org/officeDocument/2006/relationships/image" Target="../media/image27.pn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5" Type="http://schemas.openxmlformats.org/officeDocument/2006/relationships/image" Target="../media/image27.png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44902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941" y="0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7394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941" y="0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8722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hlinkClick r:id="rId5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941" y="0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2779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11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2365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941" y="12356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2726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1983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043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4466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941" y="0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7631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0" y="0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1914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941" y="0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592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53728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941" y="0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0939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22" y="0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9309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941" y="0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5097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22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4488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00" y="0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136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13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50671" y="106996"/>
            <a:ext cx="1328043" cy="854767"/>
          </a:xfrm>
          <a:prstGeom prst="rect">
            <a:avLst/>
          </a:prstGeom>
        </p:spPr>
      </p:pic>
      <p:pic>
        <p:nvPicPr>
          <p:cNvPr id="14" name="Picture 13">
            <a:hlinkClick r:id="rId15" action="ppaction://hlinksldjump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383" y="-133831"/>
            <a:ext cx="2360040" cy="2360040"/>
          </a:xfrm>
          <a:prstGeom prst="rect">
            <a:avLst/>
          </a:prstGeom>
        </p:spPr>
      </p:pic>
      <p:pic>
        <p:nvPicPr>
          <p:cNvPr id="16" name="Picture 15">
            <a:hlinkClick r:id="rId17" action="ppaction://hlinksldjump"/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12" y="3134557"/>
            <a:ext cx="2031001" cy="1719351"/>
          </a:xfrm>
          <a:prstGeom prst="rect">
            <a:avLst/>
          </a:prstGeom>
        </p:spPr>
      </p:pic>
      <p:pic>
        <p:nvPicPr>
          <p:cNvPr id="17" name="Picture 16">
            <a:hlinkClick r:id="rId19" action="ppaction://hlinksldjump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599" y="3325067"/>
            <a:ext cx="1783954" cy="1532764"/>
          </a:xfrm>
          <a:prstGeom prst="rect">
            <a:avLst/>
          </a:prstGeom>
        </p:spPr>
      </p:pic>
      <p:pic>
        <p:nvPicPr>
          <p:cNvPr id="18" name="Picture 17">
            <a:hlinkClick r:id="rId21" action="ppaction://hlinksldjump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804" y="23670"/>
            <a:ext cx="1631216" cy="1148125"/>
          </a:xfrm>
          <a:prstGeom prst="rect">
            <a:avLst/>
          </a:prstGeom>
        </p:spPr>
      </p:pic>
      <p:pic>
        <p:nvPicPr>
          <p:cNvPr id="22" name="Picture 21">
            <a:hlinkClick r:id="rId23" action="ppaction://hlinksldjump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02" y="4589425"/>
            <a:ext cx="2910016" cy="2208384"/>
          </a:xfrm>
          <a:prstGeom prst="rect">
            <a:avLst/>
          </a:prstGeom>
        </p:spPr>
      </p:pic>
      <p:pic>
        <p:nvPicPr>
          <p:cNvPr id="25" name="Picture 24">
            <a:hlinkClick r:id="rId25" action="ppaction://hlinksldjump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516" y="412080"/>
            <a:ext cx="1392704" cy="1309091"/>
          </a:xfrm>
          <a:prstGeom prst="rect">
            <a:avLst/>
          </a:prstGeom>
        </p:spPr>
      </p:pic>
      <p:pic>
        <p:nvPicPr>
          <p:cNvPr id="27" name="Picture 26">
            <a:hlinkClick r:id="rId27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8318" y="4598002"/>
            <a:ext cx="1528766" cy="1247111"/>
          </a:xfrm>
          <a:prstGeom prst="rect">
            <a:avLst/>
          </a:prstGeom>
        </p:spPr>
      </p:pic>
      <p:pic>
        <p:nvPicPr>
          <p:cNvPr id="42" name="Picture 41">
            <a:hlinkClick r:id="rId29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825" y="3602473"/>
            <a:ext cx="2247302" cy="1478642"/>
          </a:xfrm>
          <a:prstGeom prst="rect">
            <a:avLst/>
          </a:prstGeom>
        </p:spPr>
      </p:pic>
      <p:pic>
        <p:nvPicPr>
          <p:cNvPr id="40" name="Picture 39">
            <a:hlinkClick r:id="rId31" action="ppaction://hlinksldjump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670" y="1319035"/>
            <a:ext cx="1753897" cy="1163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9829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hlinkClick r:id="rId1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481" y="-282634"/>
            <a:ext cx="3063874" cy="3063874"/>
          </a:xfrm>
          <a:prstGeom prst="rect">
            <a:avLst/>
          </a:prstGeom>
        </p:spPr>
      </p:pic>
      <p:pic>
        <p:nvPicPr>
          <p:cNvPr id="6" name="Picture 5">
            <a:hlinkClick r:id="rId16" action="ppaction://hlinksldjump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864" y="4976444"/>
            <a:ext cx="1500214" cy="1672785"/>
          </a:xfrm>
          <a:prstGeom prst="rect">
            <a:avLst/>
          </a:prstGeom>
        </p:spPr>
      </p:pic>
      <p:pic>
        <p:nvPicPr>
          <p:cNvPr id="8" name="Picture 7">
            <a:hlinkClick r:id="rId18" action="ppaction://hlinksldjump"/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53" y="3097022"/>
            <a:ext cx="1976098" cy="1158969"/>
          </a:xfrm>
          <a:prstGeom prst="rect">
            <a:avLst/>
          </a:prstGeom>
        </p:spPr>
      </p:pic>
      <p:pic>
        <p:nvPicPr>
          <p:cNvPr id="13" name="Picture 12">
            <a:hlinkClick r:id="rId20" action="ppaction://hlinksldjump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455" y="2114960"/>
            <a:ext cx="1767438" cy="2379243"/>
          </a:xfrm>
          <a:prstGeom prst="rect">
            <a:avLst/>
          </a:prstGeom>
        </p:spPr>
      </p:pic>
      <p:pic>
        <p:nvPicPr>
          <p:cNvPr id="20" name="Picture 19">
            <a:hlinkClick r:id="rId22" action="ppaction://hlinksldjump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236" y="134683"/>
            <a:ext cx="1823843" cy="1201591"/>
          </a:xfrm>
          <a:prstGeom prst="rect">
            <a:avLst/>
          </a:prstGeom>
        </p:spPr>
      </p:pic>
      <p:pic>
        <p:nvPicPr>
          <p:cNvPr id="27" name="Picture 26">
            <a:hlinkClick r:id="rId24" action="ppaction://hlinksldjump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78" y="5305887"/>
            <a:ext cx="2412115" cy="1398659"/>
          </a:xfrm>
          <a:prstGeom prst="rect">
            <a:avLst/>
          </a:prstGeom>
        </p:spPr>
      </p:pic>
      <p:pic>
        <p:nvPicPr>
          <p:cNvPr id="18" name="Picture 17">
            <a:hlinkClick r:id="rId26" action="ppaction://hlinksldjump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511" y="-371643"/>
            <a:ext cx="1835886" cy="1835886"/>
          </a:xfrm>
          <a:prstGeom prst="rect">
            <a:avLst/>
          </a:prstGeom>
        </p:spPr>
      </p:pic>
      <p:pic>
        <p:nvPicPr>
          <p:cNvPr id="58" name="Picture 57">
            <a:hlinkClick r:id="rId28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4162" y="2898699"/>
            <a:ext cx="1815632" cy="1421636"/>
          </a:xfrm>
          <a:prstGeom prst="rect">
            <a:avLst/>
          </a:prstGeom>
        </p:spPr>
      </p:pic>
      <p:pic>
        <p:nvPicPr>
          <p:cNvPr id="3" name="Picture 2">
            <a:hlinkClick r:id="rId30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346" y="1862111"/>
            <a:ext cx="2327697" cy="2328707"/>
          </a:xfrm>
          <a:prstGeom prst="rect">
            <a:avLst/>
          </a:prstGeom>
        </p:spPr>
      </p:pic>
      <p:grpSp>
        <p:nvGrpSpPr>
          <p:cNvPr id="62" name="Group 61"/>
          <p:cNvGrpSpPr/>
          <p:nvPr>
            <p:custDataLst>
              <p:tags r:id="rId10"/>
            </p:custDataLst>
          </p:nvPr>
        </p:nvGrpSpPr>
        <p:grpSpPr>
          <a:xfrm>
            <a:off x="7940" y="121365"/>
            <a:ext cx="1719133" cy="1735824"/>
            <a:chOff x="37879" y="101263"/>
            <a:chExt cx="1719133" cy="1735824"/>
          </a:xfrm>
        </p:grpSpPr>
        <p:grpSp>
          <p:nvGrpSpPr>
            <p:cNvPr id="60" name="Group 59"/>
            <p:cNvGrpSpPr/>
            <p:nvPr/>
          </p:nvGrpSpPr>
          <p:grpSpPr>
            <a:xfrm>
              <a:off x="37879" y="101263"/>
              <a:ext cx="1719133" cy="1735824"/>
              <a:chOff x="37879" y="101263"/>
              <a:chExt cx="1719133" cy="1735824"/>
            </a:xfrm>
          </p:grpSpPr>
          <p:pic>
            <p:nvPicPr>
              <p:cNvPr id="9" name="Picture 8">
                <a:hlinkClick r:id="rId32" action="ppaction://hlinksldjump"/>
              </p:cNvPr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3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879" y="101263"/>
                <a:ext cx="1719133" cy="1735824"/>
              </a:xfrm>
              <a:prstGeom prst="rect">
                <a:avLst/>
              </a:prstGeom>
            </p:spPr>
          </p:pic>
          <p:sp>
            <p:nvSpPr>
              <p:cNvPr id="12" name="Rectangle 11"/>
              <p:cNvSpPr/>
              <p:nvPr/>
            </p:nvSpPr>
            <p:spPr>
              <a:xfrm>
                <a:off x="811105" y="1155406"/>
                <a:ext cx="338937" cy="31457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568" y="1149177"/>
              <a:ext cx="333943" cy="3270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1064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941" y="0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091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941" y="0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41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079" y="0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3523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941" y="0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0898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941" y="0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90490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1</Words>
  <Application>Microsoft Macintosh PowerPoint</Application>
  <PresentationFormat>On-screen Show (4:3)</PresentationFormat>
  <Paragraphs>1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2</cp:revision>
  <dcterms:created xsi:type="dcterms:W3CDTF">2025-03-26T16:33:23Z</dcterms:created>
  <dcterms:modified xsi:type="dcterms:W3CDTF">2025-03-26T16:35:33Z</dcterms:modified>
</cp:coreProperties>
</file>